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80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81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2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91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3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14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99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1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00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642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85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5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312" y="125260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Rigging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2" y="619853"/>
            <a:ext cx="2305915" cy="30370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27" y="618588"/>
            <a:ext cx="2424338" cy="30383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85" y="3656911"/>
            <a:ext cx="3221747" cy="3112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2" y="3657601"/>
            <a:ext cx="2803273" cy="31064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21" y="618588"/>
            <a:ext cx="4962928" cy="6144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11036" y="500669"/>
            <a:ext cx="16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Real resource</a:t>
            </a:r>
            <a:r>
              <a:rPr lang="en-US" altLang="ko-KR" b="1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72241" y="3220563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52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312" y="125260"/>
            <a:ext cx="2698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Animation _ Dummy</a:t>
            </a:r>
            <a:endParaRPr lang="ko-KR" altLang="en-US" sz="2000" b="1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6" y="525370"/>
            <a:ext cx="4695594" cy="213302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6" y="2523658"/>
            <a:ext cx="4695594" cy="213302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66" y="525371"/>
            <a:ext cx="4515656" cy="205128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6" y="4521945"/>
            <a:ext cx="4695594" cy="213302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65" y="2371269"/>
            <a:ext cx="4515656" cy="243779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65" y="4258838"/>
            <a:ext cx="4515656" cy="23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6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312" y="125260"/>
            <a:ext cx="2698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Animation _ Dummy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5" y="525371"/>
            <a:ext cx="4283903" cy="22861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5" y="2371270"/>
            <a:ext cx="4283903" cy="2796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5" y="4464500"/>
            <a:ext cx="4283904" cy="21904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76" y="525371"/>
            <a:ext cx="4441090" cy="20174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76" y="2368223"/>
            <a:ext cx="4441090" cy="22708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75" y="4637553"/>
            <a:ext cx="4441091" cy="20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312" y="125260"/>
            <a:ext cx="2698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Animation _ Dummy</a:t>
            </a:r>
            <a:endParaRPr lang="ko-KR" altLang="en-US" sz="20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4" y="525370"/>
            <a:ext cx="4283904" cy="21904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3" y="2715836"/>
            <a:ext cx="4283905" cy="19460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3" y="4464500"/>
            <a:ext cx="4283905" cy="21904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33" y="525371"/>
            <a:ext cx="4651140" cy="21128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32" y="2549014"/>
            <a:ext cx="4651141" cy="21128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32" y="4542136"/>
            <a:ext cx="4651141" cy="211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0312" y="125260"/>
            <a:ext cx="3300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Animation _ </a:t>
            </a:r>
            <a:r>
              <a:rPr lang="en-US" altLang="ko-KR" b="1" dirty="0" smtClean="0"/>
              <a:t>Real resource 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1" y="525370"/>
            <a:ext cx="4204877" cy="21500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1" y="2675427"/>
            <a:ext cx="4204877" cy="21500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1" y="4712749"/>
            <a:ext cx="4204878" cy="19101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30" y="525370"/>
            <a:ext cx="5235882" cy="26772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30" y="3202605"/>
            <a:ext cx="5235882" cy="26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0312" y="125260"/>
            <a:ext cx="3300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Animation _ </a:t>
            </a:r>
            <a:r>
              <a:rPr lang="en-US" altLang="ko-KR" b="1" dirty="0" smtClean="0"/>
              <a:t>Real resource 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6" y="725325"/>
            <a:ext cx="5787025" cy="29590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6" y="3556207"/>
            <a:ext cx="5787025" cy="29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21</Words>
  <Application>Microsoft Office PowerPoint</Application>
  <PresentationFormat>와이드스크린</PresentationFormat>
  <Paragraphs>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최다빈</dc:creator>
  <cp:lastModifiedBy>최다빈</cp:lastModifiedBy>
  <cp:revision>7</cp:revision>
  <dcterms:created xsi:type="dcterms:W3CDTF">2019-04-15T04:17:54Z</dcterms:created>
  <dcterms:modified xsi:type="dcterms:W3CDTF">2019-04-15T08:28:08Z</dcterms:modified>
</cp:coreProperties>
</file>